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57" r:id="rId6"/>
    <p:sldId id="258" r:id="rId7"/>
    <p:sldId id="261" r:id="rId8"/>
    <p:sldId id="267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83973" autoAdjust="0"/>
  </p:normalViewPr>
  <p:slideViewPr>
    <p:cSldViewPr>
      <p:cViewPr varScale="1">
        <p:scale>
          <a:sx n="62" d="100"/>
          <a:sy n="62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042CD-48E8-4010-B9F6-AC6EFC546A28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C1B59-9F49-4FE2-B906-F52472FBFD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2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events and a social time period – need this increased</a:t>
            </a:r>
            <a:r>
              <a:rPr lang="en-US" baseline="0" dirty="0" smtClean="0"/>
              <a:t> communication (with </a:t>
            </a:r>
            <a:r>
              <a:rPr lang="en-US" baseline="0" dirty="0" err="1" smtClean="0"/>
              <a:t>england</a:t>
            </a:r>
            <a:r>
              <a:rPr lang="en-US" baseline="0" dirty="0" smtClean="0"/>
              <a:t> and the colonies)</a:t>
            </a:r>
            <a:endParaRPr lang="en-US" dirty="0" smtClean="0"/>
          </a:p>
          <a:p>
            <a:r>
              <a:rPr lang="en-US" dirty="0" smtClean="0"/>
              <a:t>Cost</a:t>
            </a:r>
            <a:r>
              <a:rPr lang="en-US" baseline="0" dirty="0" smtClean="0"/>
              <a:t> decent amount of money – materialistic / only for the somewhat wealthy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6C8C5-C5DC-4D10-8172-C9880C8B98F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22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Evangelism – revival of commitment to Christ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C1B59-9F49-4FE2-B906-F52472FBFDE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2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F181-6E76-4569-A796-4A9CE214CEB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5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DD7493E-BB61-4F4C-B1C9-72CC4592CC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186ED-0EC2-4B2C-8B60-54FCB48F31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153E3-3522-4585-805E-72139E0CB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THE GREAT AWAKENING</a:t>
            </a:r>
            <a:endParaRPr lang="en-US" b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electrical experiment"/>
          <p:cNvPicPr>
            <a:picLocks noChangeAspect="1" noChangeArrowheads="1"/>
          </p:cNvPicPr>
          <p:nvPr/>
        </p:nvPicPr>
        <p:blipFill>
          <a:blip r:embed="rId3" cstate="print">
            <a:lum contrast="-42000"/>
          </a:blip>
          <a:srcRect/>
          <a:stretch>
            <a:fillRect/>
          </a:stretch>
        </p:blipFill>
        <p:spPr bwMode="auto">
          <a:xfrm>
            <a:off x="152399" y="1143001"/>
            <a:ext cx="8859059" cy="5715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39000" cy="685800"/>
          </a:xfrm>
        </p:spPr>
        <p:txBody>
          <a:bodyPr/>
          <a:lstStyle/>
          <a:p>
            <a:r>
              <a:rPr lang="en-US" sz="3400" b="1" dirty="0"/>
              <a:t>Franklin’s Electrical Experiments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0" y="6096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1509" name="Picture 5" descr="Ben Franklin's Lightning Rod"/>
          <p:cNvPicPr>
            <a:picLocks noChangeAspect="1" noChangeArrowheads="1"/>
          </p:cNvPicPr>
          <p:nvPr/>
        </p:nvPicPr>
        <p:blipFill>
          <a:blip r:embed="rId4" cstate="print">
            <a:lum bright="36000" contrast="6000"/>
          </a:blip>
          <a:srcRect/>
          <a:stretch>
            <a:fillRect/>
          </a:stretch>
        </p:blipFill>
        <p:spPr bwMode="auto">
          <a:xfrm>
            <a:off x="7696200" y="1"/>
            <a:ext cx="1447800" cy="1024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people change religions/denominations?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struggle for the individual?</a:t>
            </a:r>
          </a:p>
          <a:p>
            <a:r>
              <a:rPr lang="en-US" dirty="0" smtClean="0"/>
              <a:t>What factors do you think might cause you to explore a different spiritual path?</a:t>
            </a:r>
          </a:p>
          <a:p>
            <a:r>
              <a:rPr lang="en-US" dirty="0" smtClean="0"/>
              <a:t>What factors do you think might cause large numbers of people in a society to seek new ideas re: spiritual matters?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38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was missing from the Puritan form of Christianity that existed in the early 17</a:t>
            </a:r>
            <a:r>
              <a:rPr lang="en-US" baseline="30000" dirty="0" smtClean="0"/>
              <a:t>th</a:t>
            </a:r>
            <a:r>
              <a:rPr lang="en-US" dirty="0" smtClean="0"/>
              <a:t> Century that people longed for?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4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How has religion changed in the colonies?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763000" cy="4830763"/>
          </a:xfrm>
        </p:spPr>
        <p:txBody>
          <a:bodyPr>
            <a:normAutofit fontScale="92500"/>
          </a:bodyPr>
          <a:lstStyle/>
          <a:p>
            <a:r>
              <a:rPr lang="en-US" dirty="0"/>
              <a:t>Half Way Covenant (1680’s)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 smtClean="0"/>
              <a:t>“John Winthrop invested his faith in God and his own efforts in the task of creating a spiritual community; his grandsons invested in CT real estate.”</a:t>
            </a:r>
            <a:endParaRPr lang="en-US" i="1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need for a revival of religion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81000" y="914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05400" cy="609600"/>
          </a:xfrm>
        </p:spPr>
        <p:txBody>
          <a:bodyPr>
            <a:normAutofit/>
          </a:bodyPr>
          <a:lstStyle/>
          <a:p>
            <a:r>
              <a:rPr lang="en-US" sz="3200" b="1" dirty="0"/>
              <a:t>The Great Awakening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3886200" cy="4876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Local preachers increase evangelism</a:t>
            </a:r>
          </a:p>
          <a:p>
            <a:endParaRPr lang="en-US" sz="2800" dirty="0" smtClean="0"/>
          </a:p>
          <a:p>
            <a:r>
              <a:rPr lang="en-US" sz="2800" dirty="0" smtClean="0"/>
              <a:t>Jonathan Edwards</a:t>
            </a:r>
          </a:p>
          <a:p>
            <a:endParaRPr lang="en-US" sz="2800" dirty="0"/>
          </a:p>
          <a:p>
            <a:r>
              <a:rPr lang="en-US" sz="2800" dirty="0"/>
              <a:t>George Whitefield</a:t>
            </a:r>
          </a:p>
          <a:p>
            <a:pPr lvl="1"/>
            <a:r>
              <a:rPr lang="en-US" sz="2400" dirty="0"/>
              <a:t>Accessible</a:t>
            </a:r>
          </a:p>
          <a:p>
            <a:pPr lvl="1"/>
            <a:r>
              <a:rPr lang="en-US" sz="2400" dirty="0"/>
              <a:t>Enthusiastic</a:t>
            </a:r>
          </a:p>
          <a:p>
            <a:pPr lvl="1"/>
            <a:r>
              <a:rPr lang="en-US" sz="2400" dirty="0"/>
              <a:t>Message of Salvation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“national figure”</a:t>
            </a:r>
          </a:p>
        </p:txBody>
      </p:sp>
      <p:pic>
        <p:nvPicPr>
          <p:cNvPr id="22534" name="Picture 6" descr="George_Whitefield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72200" y="0"/>
            <a:ext cx="1957388" cy="2514600"/>
          </a:xfrm>
          <a:noFill/>
          <a:ln/>
        </p:spPr>
      </p:pic>
      <p:pic>
        <p:nvPicPr>
          <p:cNvPr id="22536" name="Picture 8" descr="whitfieldpreach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l="3125"/>
          <a:stretch>
            <a:fillRect/>
          </a:stretch>
        </p:blipFill>
        <p:spPr>
          <a:xfrm>
            <a:off x="3962400" y="2846388"/>
            <a:ext cx="5181600" cy="4011612"/>
          </a:xfrm>
          <a:noFill/>
          <a:ln/>
        </p:spPr>
      </p:pic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304800" y="685800"/>
            <a:ext cx="449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762000"/>
          </a:xfrm>
        </p:spPr>
        <p:txBody>
          <a:bodyPr/>
          <a:lstStyle/>
          <a:p>
            <a:r>
              <a:rPr lang="en-US" sz="4000" b="1" dirty="0" smtClean="0"/>
              <a:t>Ben F. </a:t>
            </a:r>
            <a:r>
              <a:rPr lang="en-US" sz="4000" b="1" dirty="0"/>
              <a:t>Public Servant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6705600" cy="5715000"/>
          </a:xfrm>
        </p:spPr>
        <p:txBody>
          <a:bodyPr/>
          <a:lstStyle/>
          <a:p>
            <a:r>
              <a:rPr lang="en-US" sz="2800" dirty="0"/>
              <a:t>Electrical Experiments – </a:t>
            </a:r>
            <a:r>
              <a:rPr lang="en-US" sz="2800" dirty="0" smtClean="0"/>
              <a:t>(1745-55)</a:t>
            </a:r>
            <a:endParaRPr lang="en-US" sz="2800" dirty="0"/>
          </a:p>
          <a:p>
            <a:pPr lvl="2">
              <a:buFontTx/>
              <a:buNone/>
            </a:pPr>
            <a:endParaRPr lang="en-US" sz="2000" dirty="0"/>
          </a:p>
          <a:p>
            <a:r>
              <a:rPr lang="en-US" sz="2800" dirty="0"/>
              <a:t>Retires from printing </a:t>
            </a:r>
            <a:r>
              <a:rPr lang="en-US" sz="2800" dirty="0" smtClean="0"/>
              <a:t>business</a:t>
            </a:r>
          </a:p>
          <a:p>
            <a:pPr lvl="1"/>
            <a:r>
              <a:rPr lang="en-US" sz="2400" dirty="0" smtClean="0"/>
              <a:t>franchises </a:t>
            </a:r>
            <a:r>
              <a:rPr lang="en-US" sz="2400" dirty="0"/>
              <a:t>(1748)</a:t>
            </a:r>
          </a:p>
          <a:p>
            <a:endParaRPr lang="en-US" sz="2800" dirty="0"/>
          </a:p>
          <a:p>
            <a:r>
              <a:rPr lang="en-US" sz="2800" dirty="0" smtClean="0"/>
              <a:t>UPENN – Academy – (1749)</a:t>
            </a:r>
          </a:p>
          <a:p>
            <a:pPr lvl="1"/>
            <a:r>
              <a:rPr lang="en-US" sz="2400" dirty="0" smtClean="0"/>
              <a:t>Interest in education</a:t>
            </a:r>
          </a:p>
          <a:p>
            <a:pPr lvl="1"/>
            <a:endParaRPr lang="en-US" sz="2400" dirty="0"/>
          </a:p>
          <a:p>
            <a:r>
              <a:rPr lang="en-US" sz="2800" dirty="0"/>
              <a:t>Elected to PA Assembly – </a:t>
            </a:r>
            <a:r>
              <a:rPr lang="en-US" sz="2800" dirty="0" smtClean="0"/>
              <a:t>(1751)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Post Master </a:t>
            </a:r>
            <a:r>
              <a:rPr lang="en-US" sz="2800" dirty="0" smtClean="0"/>
              <a:t>- (1753)</a:t>
            </a:r>
            <a:endParaRPr lang="en-US" sz="2800" dirty="0"/>
          </a:p>
        </p:txBody>
      </p:sp>
      <p:pic>
        <p:nvPicPr>
          <p:cNvPr id="19460" name="Picture 4" descr="BenFranklinElectric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3075" y="0"/>
            <a:ext cx="2320925" cy="2895600"/>
          </a:xfrm>
          <a:prstGeom prst="rect">
            <a:avLst/>
          </a:prstGeom>
          <a:noFill/>
        </p:spPr>
      </p:pic>
      <p:pic>
        <p:nvPicPr>
          <p:cNvPr id="19461" name="Picture 5" descr="ben franklin postal stam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892675"/>
            <a:ext cx="3048000" cy="1965325"/>
          </a:xfrm>
          <a:prstGeom prst="rect">
            <a:avLst/>
          </a:prstGeom>
          <a:noFill/>
        </p:spPr>
      </p:pic>
      <p:pic>
        <p:nvPicPr>
          <p:cNvPr id="19462" name="Picture 6" descr="ben franklin statue at upenn"/>
          <p:cNvPicPr>
            <a:picLocks noChangeAspect="1" noChangeArrowheads="1"/>
          </p:cNvPicPr>
          <p:nvPr/>
        </p:nvPicPr>
        <p:blipFill>
          <a:blip r:embed="rId5" cstate="print"/>
          <a:srcRect t="21191"/>
          <a:stretch>
            <a:fillRect/>
          </a:stretch>
        </p:blipFill>
        <p:spPr bwMode="auto">
          <a:xfrm>
            <a:off x="7086600" y="2917825"/>
            <a:ext cx="2057400" cy="1911350"/>
          </a:xfrm>
          <a:prstGeom prst="rect">
            <a:avLst/>
          </a:prstGeom>
          <a:noFill/>
        </p:spPr>
      </p:pic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1219200" y="6858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and 18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Century- amongst Intellectuals</a:t>
            </a:r>
          </a:p>
          <a:p>
            <a:r>
              <a:rPr lang="en-US" dirty="0" smtClean="0"/>
              <a:t>European- Locke, Newton, Voltaire, Rousseau, Adam Smith</a:t>
            </a:r>
          </a:p>
          <a:p>
            <a:r>
              <a:rPr lang="en-US" dirty="0" smtClean="0"/>
              <a:t>Supreme Being as setting the wheels in motion but otherwise uninvolved= Deism </a:t>
            </a:r>
            <a:endParaRPr lang="en-US" dirty="0"/>
          </a:p>
          <a:p>
            <a:r>
              <a:rPr lang="en-US" dirty="0" smtClean="0"/>
              <a:t>Focus on Reason, Logic, Observation- scientific study</a:t>
            </a:r>
          </a:p>
          <a:p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science- chemistry, astronomy, biology</a:t>
            </a:r>
          </a:p>
          <a:p>
            <a:pPr lvl="1"/>
            <a:r>
              <a:rPr lang="en-US" dirty="0" smtClean="0"/>
              <a:t>Social science- Politics, philosophy, economics, criminal justice et…</a:t>
            </a:r>
          </a:p>
          <a:p>
            <a:r>
              <a:rPr lang="en-US" dirty="0" smtClean="0"/>
              <a:t>Purpose- to improve man’s condition on earth</a:t>
            </a:r>
          </a:p>
        </p:txBody>
      </p:sp>
    </p:spTree>
    <p:extLst>
      <p:ext uri="{BB962C8B-B14F-4D97-AF65-F5344CB8AC3E}">
        <p14:creationId xmlns:p14="http://schemas.microsoft.com/office/powerpoint/2010/main" val="3844034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dn.theatlantic.com/static/mt/assets/science/West_-_Benjamin_Franklin_Drawing_Electricity_from_the_Sky_(ca_18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639"/>
            <a:ext cx="4582169" cy="612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739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304</Words>
  <Application>Microsoft Office PowerPoint</Application>
  <PresentationFormat>On-screen Show (4:3)</PresentationFormat>
  <Paragraphs>54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THE GREAT AWAKENING</vt:lpstr>
      <vt:lpstr>Franklin’s Electrical Experiments</vt:lpstr>
      <vt:lpstr>Why do people change religions/denominations? </vt:lpstr>
      <vt:lpstr>Old Religion</vt:lpstr>
      <vt:lpstr>How has religion changed in the colonies?</vt:lpstr>
      <vt:lpstr>The Great Awakening</vt:lpstr>
      <vt:lpstr>Ben F. Public Servant</vt:lpstr>
      <vt:lpstr>Enlightenment</vt:lpstr>
      <vt:lpstr>PowerPoint Presentation</vt:lpstr>
    </vt:vector>
  </TitlesOfParts>
  <Company>Darien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AWAKENING</dc:title>
  <dc:creator>test</dc:creator>
  <cp:lastModifiedBy>Balazs, Stephen</cp:lastModifiedBy>
  <cp:revision>15</cp:revision>
  <dcterms:created xsi:type="dcterms:W3CDTF">2009-10-01T16:45:08Z</dcterms:created>
  <dcterms:modified xsi:type="dcterms:W3CDTF">2016-10-06T16:55:18Z</dcterms:modified>
</cp:coreProperties>
</file>